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F"/>
    <a:srgbClr val="DFD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8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2C393C2AFFDC042B875212F65FCF238" ma:contentTypeVersion="17" ma:contentTypeDescription="Crie um novo documento." ma:contentTypeScope="" ma:versionID="69d28e0e27e39de064632f4fc59ea0c0">
  <xsd:schema xmlns:xsd="http://www.w3.org/2001/XMLSchema" xmlns:xs="http://www.w3.org/2001/XMLSchema" xmlns:p="http://schemas.microsoft.com/office/2006/metadata/properties" xmlns:ns2="28aeb66e-8d07-4566-83a3-45b20a0450d5" xmlns:ns3="74f4c896-df19-420e-9c50-fc389be1b4a1" targetNamespace="http://schemas.microsoft.com/office/2006/metadata/properties" ma:root="true" ma:fieldsID="d9980d0d4365b641716996ee647da148" ns2:_="" ns3:_="">
    <xsd:import namespace="28aeb66e-8d07-4566-83a3-45b20a0450d5"/>
    <xsd:import namespace="74f4c896-df19-420e-9c50-fc389be1b4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eb66e-8d07-4566-83a3-45b20a0450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Marcações de imagem" ma:readOnly="false" ma:fieldId="{5cf76f15-5ced-4ddc-b409-7134ff3c332f}" ma:taxonomyMulti="true" ma:sspId="035ca9ce-86a3-43a1-94bd-6c124ba49d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4c896-df19-420e-9c50-fc389be1b4a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3d93484b-fad7-4854-b155-30a32be21f95}" ma:internalName="TaxCatchAll" ma:showField="CatchAllData" ma:web="74f4c896-df19-420e-9c50-fc389be1b4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f4c896-df19-420e-9c50-fc389be1b4a1" xsi:nil="true"/>
    <lcf76f155ced4ddcb4097134ff3c332f xmlns="28aeb66e-8d07-4566-83a3-45b20a0450d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0DAFDB-D6E6-4507-85DA-104BC2084292}"/>
</file>

<file path=customXml/itemProps2.xml><?xml version="1.0" encoding="utf-8"?>
<ds:datastoreItem xmlns:ds="http://schemas.openxmlformats.org/officeDocument/2006/customXml" ds:itemID="{EB86708C-8CD9-4314-984B-8EA8532475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4D45CC-642E-409B-A496-759DA0529BBB}">
  <ds:schemaRefs>
    <ds:schemaRef ds:uri="http://schemas.microsoft.com/office/2006/metadata/properties"/>
    <ds:schemaRef ds:uri="http://schemas.microsoft.com/office/infopath/2007/PartnerControls"/>
    <ds:schemaRef ds:uri="74f4c896-df19-420e-9c50-fc389be1b4a1"/>
    <ds:schemaRef ds:uri="28aeb66e-8d07-4566-83a3-45b20a0450d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595</Words>
  <Application>Microsoft Office PowerPoint</Application>
  <PresentationFormat>Personalizar</PresentationFormat>
  <Paragraphs>100</Paragraphs>
  <Slides>13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Calibri</vt:lpstr>
      <vt:lpstr>Arial</vt:lpstr>
      <vt:lpstr>Montaser Arabic</vt:lpstr>
      <vt:lpstr>Berthold Block</vt:lpstr>
      <vt:lpstr>Montaser Arabic Bold</vt:lpstr>
      <vt:lpstr>B612 Bold</vt:lpstr>
      <vt:lpstr>Aptos</vt:lpstr>
      <vt:lpstr>Antic Bold</vt:lpstr>
      <vt:lpstr>Office Theme</vt:lpstr>
      <vt:lpstr>CorelDRAW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Seminário Segurança</dc:title>
  <dc:creator>Juridico - Sinduscon RS</dc:creator>
  <cp:lastModifiedBy>Juridico - Sinduscon RS</cp:lastModifiedBy>
  <cp:revision>5</cp:revision>
  <dcterms:created xsi:type="dcterms:W3CDTF">2006-08-16T00:00:00Z</dcterms:created>
  <dcterms:modified xsi:type="dcterms:W3CDTF">2025-08-27T14:18:09Z</dcterms:modified>
  <dc:identifier>DAGkPODS49k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0x01010042C393C2AFFDC042B875212F65FCF238</vt:lpwstr>
  </property>
  <property fmtid="{D5CDD505-2E9C-101B-9397-08002B2CF9AE}" pid="3" name="MediaServiceImageTags">
    <vt:lpwstr/>
  </property>
</Properties>
</file>