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ppt/embeddings/oleObject3.bin" ContentType="application/vnd.openxmlformats-officedocument.oleObject"/>
  <Override PartName="/ppt/embeddings/oleObject2.bin" ContentType="application/vnd.openxmlformats-officedocument.oleObject"/>
  <Override PartName="/ppt/embeddings/oleObject1.bin" ContentType="application/vnd.openxmlformats-officedocument.oleObject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B612-italic.fntdata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" Type="http://schemas.openxmlformats.org/officeDocument/2006/relationships/presProps" Target="presProps.xml"/><Relationship Id="rId34" Type="http://schemas.openxmlformats.org/officeDocument/2006/relationships/customXml" Target="../customXml/item2.xml"/><Relationship Id="rId25" Type="http://schemas.openxmlformats.org/officeDocument/2006/relationships/font" Target="fonts/B612-bold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customXml" Target="../customXml/item1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font" Target="fonts/OpenSans-bold.fntdata"/><Relationship Id="rId16" Type="http://schemas.openxmlformats.org/officeDocument/2006/relationships/slide" Target="slides/slide11.xml"/><Relationship Id="rId24" Type="http://schemas.openxmlformats.org/officeDocument/2006/relationships/font" Target="fonts/B612-regular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customschemas.google.com/relationships/presentationmetadata" Target="metadata"/><Relationship Id="rId23" Type="http://schemas.openxmlformats.org/officeDocument/2006/relationships/slide" Target="slides/slide18.xml"/><Relationship Id="rId28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1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font" Target="fonts/B612-boldItalic.fntdata"/><Relationship Id="rId30" Type="http://schemas.openxmlformats.org/officeDocument/2006/relationships/font" Target="fonts/OpenSans-italic.fntdata"/><Relationship Id="rId14" Type="http://schemas.openxmlformats.org/officeDocument/2006/relationships/slide" Target="slides/slide9.xml"/><Relationship Id="rId35" Type="http://schemas.openxmlformats.org/officeDocument/2006/relationships/customXml" Target="../customXml/item3.xml"/><Relationship Id="rId8" Type="http://schemas.openxmlformats.org/officeDocument/2006/relationships/slide" Target="slides/slide3.xml"/></Relationships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C393C2AFFDC042B875212F65FCF238" ma:contentTypeVersion="17" ma:contentTypeDescription="Crie um novo documento." ma:contentTypeScope="" ma:versionID="69d28e0e27e39de064632f4fc59ea0c0">
  <xsd:schema xmlns:xsd="http://www.w3.org/2001/XMLSchema" xmlns:xs="http://www.w3.org/2001/XMLSchema" xmlns:p="http://schemas.microsoft.com/office/2006/metadata/properties" xmlns:ns2="28aeb66e-8d07-4566-83a3-45b20a0450d5" xmlns:ns3="74f4c896-df19-420e-9c50-fc389be1b4a1" targetNamespace="http://schemas.microsoft.com/office/2006/metadata/properties" ma:root="true" ma:fieldsID="d9980d0d4365b641716996ee647da148" ns2:_="" ns3:_="">
    <xsd:import namespace="28aeb66e-8d07-4566-83a3-45b20a0450d5"/>
    <xsd:import namespace="74f4c896-df19-420e-9c50-fc389be1b4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eb66e-8d07-4566-83a3-45b20a0450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035ca9ce-86a3-43a1-94bd-6c124ba49d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4c896-df19-420e-9c50-fc389be1b4a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d93484b-fad7-4854-b155-30a32be21f95}" ma:internalName="TaxCatchAll" ma:showField="CatchAllData" ma:web="74f4c896-df19-420e-9c50-fc389be1b4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f4c896-df19-420e-9c50-fc389be1b4a1" xsi:nil="true"/>
    <lcf76f155ced4ddcb4097134ff3c332f xmlns="28aeb66e-8d07-4566-83a3-45b20a0450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959FFC5-B6F4-4B37-9750-20CC0139CA3B}"/>
</file>

<file path=customXml/itemProps2.xml><?xml version="1.0" encoding="utf-8"?>
<ds:datastoreItem xmlns:ds="http://schemas.openxmlformats.org/officeDocument/2006/customXml" ds:itemID="{39A0F574-C840-4CBD-BE98-0B749D7BF266}"/>
</file>

<file path=customXml/itemProps3.xml><?xml version="1.0" encoding="utf-8"?>
<ds:datastoreItem xmlns:ds="http://schemas.openxmlformats.org/officeDocument/2006/customXml" ds:itemID="{052BEBE0-664C-47A2-8B22-E4194D5DA09B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Juridico - Sinduscon RS</dc:creator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0x01010042C393C2AFFDC042B875212F65FCF238</vt:lpwstr>
  </property>
  <property fmtid="{D5CDD505-2E9C-101B-9397-08002B2CF9AE}" pid="3" name="MediaServiceImageTags">
    <vt:lpwstr/>
  </property>
</Properties>
</file>